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C2415-FC0B-45FB-8BF4-899B093F0326}" v="6" dt="2025-12-02T16:00:02.5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2-02T16:05:08.328" v="1660" actId="20577"/>
      <pc:docMkLst>
        <pc:docMk/>
      </pc:docMkLst>
      <pc:sldChg chg="modSp mod">
        <pc:chgData name="Juan Carlos Castillo Molina" userId="3321f39d-c43d-4dc1-aab8-e37c264880eb" providerId="ADAL" clId="{CF0E7DC8-4F83-4E08-A75A-7ECE842A8D81}" dt="2025-12-02T15:32:15.052" v="1437" actId="20577"/>
        <pc:sldMkLst>
          <pc:docMk/>
          <pc:sldMk cId="2794951255" sldId="1750"/>
        </pc:sldMkLst>
        <pc:spChg chg="mod">
          <ac:chgData name="Juan Carlos Castillo Molina" userId="3321f39d-c43d-4dc1-aab8-e37c264880eb" providerId="ADAL" clId="{CF0E7DC8-4F83-4E08-A75A-7ECE842A8D81}" dt="2025-12-02T15:32:15.052" v="1437"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2-02T16:05:08.328" v="1660" actId="20577"/>
        <pc:sldMkLst>
          <pc:docMk/>
          <pc:sldMk cId="1352064200" sldId="1761"/>
        </pc:sldMkLst>
        <pc:spChg chg="mod">
          <ac:chgData name="Juan Carlos Castillo Molina" userId="3321f39d-c43d-4dc1-aab8-e37c264880eb" providerId="ADAL" clId="{CF0E7DC8-4F83-4E08-A75A-7ECE842A8D81}" dt="2025-12-02T16:05:08.328" v="1660"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2-02T16:05:00.023" v="1629" actId="14100"/>
          <ac:picMkLst>
            <pc:docMk/>
            <pc:sldMk cId="1352064200" sldId="1761"/>
            <ac:picMk id="9" creationId="{06303897-90FA-1AA2-C13B-419F8E7313A9}"/>
          </ac:picMkLst>
        </pc:picChg>
        <pc:picChg chg="add del mod">
          <ac:chgData name="Juan Carlos Castillo Molina" userId="3321f39d-c43d-4dc1-aab8-e37c264880eb" providerId="ADAL" clId="{CF0E7DC8-4F83-4E08-A75A-7ECE842A8D81}" dt="2025-12-02T15:32:18.554" v="1438" actId="478"/>
          <ac:picMkLst>
            <pc:docMk/>
            <pc:sldMk cId="1352064200" sldId="1761"/>
            <ac:picMk id="13" creationId="{CDB05C05-94CE-F1DC-0BAB-9ED2625468CA}"/>
          </ac:picMkLst>
        </pc:picChg>
      </pc:sldChg>
      <pc:sldChg chg="addSp delSp modSp mod">
        <pc:chgData name="Juan Carlos Castillo Molina" userId="3321f39d-c43d-4dc1-aab8-e37c264880eb" providerId="ADAL" clId="{CF0E7DC8-4F83-4E08-A75A-7ECE842A8D81}" dt="2025-12-02T15:32:52.971" v="1481" actId="20577"/>
        <pc:sldMkLst>
          <pc:docMk/>
          <pc:sldMk cId="2013504756" sldId="2391"/>
        </pc:sldMkLst>
        <pc:spChg chg="mod">
          <ac:chgData name="Juan Carlos Castillo Molina" userId="3321f39d-c43d-4dc1-aab8-e37c264880eb" providerId="ADAL" clId="{CF0E7DC8-4F83-4E08-A75A-7ECE842A8D81}" dt="2025-12-02T15:32:52.971" v="1481"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2-02T15:32:47.221" v="1476" actId="20577"/>
          <ac:spMkLst>
            <pc:docMk/>
            <pc:sldMk cId="2013504756" sldId="2391"/>
            <ac:spMk id="10" creationId="{9E7255E1-6B42-980D-5C05-1EBB56E41197}"/>
          </ac:spMkLst>
        </pc:spChg>
        <pc:graphicFrameChg chg="add mod">
          <ac:chgData name="Juan Carlos Castillo Molina" userId="3321f39d-c43d-4dc1-aab8-e37c264880eb" providerId="ADAL" clId="{CF0E7DC8-4F83-4E08-A75A-7ECE842A8D81}" dt="2025-12-02T15:32:37.957" v="1441" actId="1076"/>
          <ac:graphicFrameMkLst>
            <pc:docMk/>
            <pc:sldMk cId="2013504756" sldId="2391"/>
            <ac:graphicFrameMk id="2" creationId="{1BC4B623-0F57-903F-314E-A724FDDEA4D7}"/>
          </ac:graphicFrameMkLst>
        </pc:graphicFrameChg>
        <pc:graphicFrameChg chg="add del mod">
          <ac:chgData name="Juan Carlos Castillo Molina" userId="3321f39d-c43d-4dc1-aab8-e37c264880eb" providerId="ADAL" clId="{CF0E7DC8-4F83-4E08-A75A-7ECE842A8D81}" dt="2025-12-02T15:32:21.806" v="1439" actId="478"/>
          <ac:graphicFrameMkLst>
            <pc:docMk/>
            <pc:sldMk cId="2013504756" sldId="2391"/>
            <ac:graphicFrameMk id="3" creationId="{285DF3CB-7BF2-F2F9-EB6D-6DC7A531346E}"/>
          </ac:graphicFrameMkLst>
        </pc:graphicFrameChg>
      </pc:sldChg>
      <pc:sldChg chg="addSp delSp modSp mod">
        <pc:chgData name="Juan Carlos Castillo Molina" userId="3321f39d-c43d-4dc1-aab8-e37c264880eb" providerId="ADAL" clId="{CF0E7DC8-4F83-4E08-A75A-7ECE842A8D81}" dt="2025-12-02T15:54:46.535" v="1558" actId="20577"/>
        <pc:sldMkLst>
          <pc:docMk/>
          <pc:sldMk cId="1333236092" sldId="2394"/>
        </pc:sldMkLst>
        <pc:spChg chg="mod">
          <ac:chgData name="Juan Carlos Castillo Molina" userId="3321f39d-c43d-4dc1-aab8-e37c264880eb" providerId="ADAL" clId="{CF0E7DC8-4F83-4E08-A75A-7ECE842A8D81}" dt="2025-11-18T14:45:10.304" v="1238" actId="20577"/>
          <ac:spMkLst>
            <pc:docMk/>
            <pc:sldMk cId="1333236092" sldId="2394"/>
            <ac:spMk id="3" creationId="{41812080-3D6B-4843-DB55-3ADC63C7F107}"/>
          </ac:spMkLst>
        </pc:spChg>
        <pc:spChg chg="mod">
          <ac:chgData name="Juan Carlos Castillo Molina" userId="3321f39d-c43d-4dc1-aab8-e37c264880eb" providerId="ADAL" clId="{CF0E7DC8-4F83-4E08-A75A-7ECE842A8D81}" dt="2025-12-02T15:54:46.535" v="1558"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2-02T15:54:12.196" v="1520" actId="478"/>
          <ac:graphicFrameMkLst>
            <pc:docMk/>
            <pc:sldMk cId="1333236092" sldId="2394"/>
            <ac:graphicFrameMk id="5" creationId="{BAF2FB6E-A365-F787-C721-E0EC3D3EC269}"/>
          </ac:graphicFrameMkLst>
        </pc:graphicFrameChg>
        <pc:graphicFrameChg chg="add del mod">
          <ac:chgData name="Juan Carlos Castillo Molina" userId="3321f39d-c43d-4dc1-aab8-e37c264880eb" providerId="ADAL" clId="{CF0E7DC8-4F83-4E08-A75A-7ECE842A8D81}" dt="2025-12-02T15:54:21.904" v="1524"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2-02T15:54:19.898" v="1523" actId="14100"/>
          <ac:graphicFrameMkLst>
            <pc:docMk/>
            <pc:sldMk cId="1333236092" sldId="2394"/>
            <ac:graphicFrameMk id="7" creationId="{3C0BE63D-4F2F-8799-F3CA-153483FA44FC}"/>
          </ac:graphicFrameMkLst>
        </pc:graphicFrameChg>
        <pc:graphicFrameChg chg="add mod">
          <ac:chgData name="Juan Carlos Castillo Molina" userId="3321f39d-c43d-4dc1-aab8-e37c264880eb" providerId="ADAL" clId="{CF0E7DC8-4F83-4E08-A75A-7ECE842A8D81}" dt="2025-12-02T15:54:38.424" v="1529" actId="14100"/>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2-02T15:55:52.182" v="1595" actId="20577"/>
        <pc:sldMkLst>
          <pc:docMk/>
          <pc:sldMk cId="371597856" sldId="2395"/>
        </pc:sldMkLst>
        <pc:spChg chg="mod">
          <ac:chgData name="Juan Carlos Castillo Molina" userId="3321f39d-c43d-4dc1-aab8-e37c264880eb" providerId="ADAL" clId="{CF0E7DC8-4F83-4E08-A75A-7ECE842A8D81}" dt="2025-12-02T15:55:52.182" v="1595"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2-02T15:54:52.465" v="1559" actId="478"/>
          <ac:graphicFrameMkLst>
            <pc:docMk/>
            <pc:sldMk cId="371597856" sldId="2395"/>
            <ac:graphicFrameMk id="5" creationId="{003C98B5-8074-3FB5-9DD7-C6CE3D7154A7}"/>
          </ac:graphicFrameMkLst>
        </pc:graphicFrameChg>
        <pc:graphicFrameChg chg="add mod modGraphic">
          <ac:chgData name="Juan Carlos Castillo Molina" userId="3321f39d-c43d-4dc1-aab8-e37c264880eb" providerId="ADAL" clId="{CF0E7DC8-4F83-4E08-A75A-7ECE842A8D81}" dt="2025-12-02T15:55:43.004" v="1564" actId="1076"/>
          <ac:graphicFrameMkLst>
            <pc:docMk/>
            <pc:sldMk cId="371597856" sldId="2395"/>
            <ac:graphicFrameMk id="6" creationId="{D450A443-7950-D2D7-C234-EF5BACA5560D}"/>
          </ac:graphicFrameMkLst>
        </pc:graphicFrameChg>
      </pc:sldChg>
      <pc:sldChg chg="addSp delSp modSp mod">
        <pc:chgData name="Juan Carlos Castillo Molina" userId="3321f39d-c43d-4dc1-aab8-e37c264880eb" providerId="ADAL" clId="{CF0E7DC8-4F83-4E08-A75A-7ECE842A8D81}" dt="2025-12-02T16:02:39.453" v="1624" actId="20577"/>
        <pc:sldMkLst>
          <pc:docMk/>
          <pc:sldMk cId="208528483" sldId="2399"/>
        </pc:sldMkLst>
        <pc:spChg chg="mod">
          <ac:chgData name="Juan Carlos Castillo Molina" userId="3321f39d-c43d-4dc1-aab8-e37c264880eb" providerId="ADAL" clId="{CF0E7DC8-4F83-4E08-A75A-7ECE842A8D81}" dt="2025-12-02T16:02:39.453" v="1624"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2-02T16:02:30.240" v="1603" actId="1076"/>
          <ac:graphicFrameMkLst>
            <pc:docMk/>
            <pc:sldMk cId="208528483" sldId="2399"/>
            <ac:graphicFrameMk id="5" creationId="{BF3E3F60-2913-566B-7EDE-058BD20A9E4B}"/>
          </ac:graphicFrameMkLst>
        </pc:graphicFrameChg>
        <pc:graphicFrameChg chg="add del mod modGraphic">
          <ac:chgData name="Juan Carlos Castillo Molina" userId="3321f39d-c43d-4dc1-aab8-e37c264880eb" providerId="ADAL" clId="{CF0E7DC8-4F83-4E08-A75A-7ECE842A8D81}" dt="2025-12-02T15:54:08.306" v="1519" actId="478"/>
          <ac:graphicFrameMkLst>
            <pc:docMk/>
            <pc:sldMk cId="208528483" sldId="2399"/>
            <ac:graphicFrameMk id="6" creationId="{3EA44444-01CD-8255-36DB-6800F3988FED}"/>
          </ac:graphicFrameMkLst>
        </pc:graphicFrameChg>
      </pc:sldChg>
      <pc:sldChg chg="addSp delSp modSp mod">
        <pc:chgData name="Juan Carlos Castillo Molina" userId="3321f39d-c43d-4dc1-aab8-e37c264880eb" providerId="ADAL" clId="{CF0E7DC8-4F83-4E08-A75A-7ECE842A8D81}" dt="2025-12-02T15:51:31.854" v="1518" actId="20577"/>
        <pc:sldMkLst>
          <pc:docMk/>
          <pc:sldMk cId="3792064127" sldId="2400"/>
        </pc:sldMkLst>
        <pc:spChg chg="mod">
          <ac:chgData name="Juan Carlos Castillo Molina" userId="3321f39d-c43d-4dc1-aab8-e37c264880eb" providerId="ADAL" clId="{CF0E7DC8-4F83-4E08-A75A-7ECE842A8D81}" dt="2025-12-02T15:51:31.854" v="1518"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2-02T15:51:21.275" v="1487" actId="14100"/>
          <ac:graphicFrameMkLst>
            <pc:docMk/>
            <pc:sldMk cId="3792064127" sldId="2400"/>
            <ac:graphicFrameMk id="4" creationId="{B4BF2045-1F0E-4ADC-073A-664CCDFF82D2}"/>
          </ac:graphicFrameMkLst>
        </pc:graphicFrameChg>
        <pc:graphicFrameChg chg="add del mod modGraphic">
          <ac:chgData name="Juan Carlos Castillo Molina" userId="3321f39d-c43d-4dc1-aab8-e37c264880eb" providerId="ADAL" clId="{CF0E7DC8-4F83-4E08-A75A-7ECE842A8D81}" dt="2025-12-02T15:51:06.409" v="1482" actId="478"/>
          <ac:graphicFrameMkLst>
            <pc:docMk/>
            <pc:sldMk cId="3792064127" sldId="2400"/>
            <ac:graphicFrameMk id="5" creationId="{FE9F78FB-BCD0-695B-D8EF-76F1C867D69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9830-4FA4-BD9C-82BA1423BC8C}"/>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9830-4FA4-BD9C-82BA1423BC8C}"/>
              </c:ext>
            </c:extLst>
          </c:dPt>
          <c:dPt>
            <c:idx val="2"/>
            <c:invertIfNegative val="0"/>
            <c:bubble3D val="0"/>
            <c:spPr>
              <a:solidFill>
                <a:srgbClr val="92D050"/>
              </a:solidFill>
              <a:ln>
                <a:noFill/>
              </a:ln>
              <a:effectLst/>
            </c:spPr>
            <c:extLst>
              <c:ext xmlns:c16="http://schemas.microsoft.com/office/drawing/2014/chart" uri="{C3380CC4-5D6E-409C-BE32-E72D297353CC}">
                <c16:uniqueId val="{00000004-9830-4FA4-BD9C-82BA1423BC8C}"/>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30-4FA4-BD9C-82BA1423BC8C}"/>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30-4FA4-BD9C-82BA1423BC8C}"/>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30-4FA4-BD9C-82BA1423B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215.43</c:v>
                </c:pt>
                <c:pt idx="1">
                  <c:v>269.25</c:v>
                </c:pt>
                <c:pt idx="2">
                  <c:v>338.71</c:v>
                </c:pt>
              </c:numCache>
            </c:numRef>
          </c:val>
          <c:extLst>
            <c:ext xmlns:c16="http://schemas.microsoft.com/office/drawing/2014/chart" uri="{C3380CC4-5D6E-409C-BE32-E72D297353CC}">
              <c16:uniqueId val="{00000005-9830-4FA4-BD9C-82BA1423BC8C}"/>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1960.29</c:v>
                </c:pt>
                <c:pt idx="1">
                  <c:v>2444.41</c:v>
                </c:pt>
                <c:pt idx="2">
                  <c:v>3194.26</c:v>
                </c:pt>
              </c:numCache>
            </c:numRef>
          </c:val>
          <c:smooth val="0"/>
          <c:extLst>
            <c:ext xmlns:c16="http://schemas.microsoft.com/office/drawing/2014/chart" uri="{C3380CC4-5D6E-409C-BE32-E72D297353CC}">
              <c16:uniqueId val="{00000006-9830-4FA4-BD9C-82BA1423BC8C}"/>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2/12/2025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2/12/2025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2/12/2025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9" y="3650098"/>
            <a:ext cx="6553342"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1 DE DICIEMBRE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 </a:t>
            </a:r>
            <a:r>
              <a:rPr lang="es-ES" sz="2000">
                <a:latin typeface="Calibri" panose="020F0502020204030204" pitchFamily="34" charset="0"/>
                <a:cs typeface="Calibri" panose="020F0502020204030204" pitchFamily="34" charset="0"/>
              </a:rPr>
              <a:t>de Diciembre </a:t>
            </a:r>
            <a:r>
              <a:rPr lang="es-ES" sz="2000" dirty="0">
                <a:latin typeface="Calibri" panose="020F0502020204030204" pitchFamily="34" charset="0"/>
                <a:cs typeface="Calibri" panose="020F0502020204030204" pitchFamily="34" charset="0"/>
              </a:rPr>
              <a:t>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a:extLst>
              <a:ext uri="{FF2B5EF4-FFF2-40B4-BE49-F238E27FC236}">
                <a16:creationId xmlns:a16="http://schemas.microsoft.com/office/drawing/2014/main" id="{06303897-90FA-1AA2-C13B-419F8E7313A9}"/>
              </a:ext>
            </a:extLst>
          </p:cNvPr>
          <p:cNvPicPr>
            <a:picLocks noChangeAspect="1"/>
          </p:cNvPicPr>
          <p:nvPr/>
        </p:nvPicPr>
        <p:blipFill>
          <a:blip r:embed="rId6"/>
          <a:stretch>
            <a:fillRect/>
          </a:stretch>
        </p:blipFill>
        <p:spPr>
          <a:xfrm>
            <a:off x="1097558" y="1498754"/>
            <a:ext cx="10223498" cy="3859393"/>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30 de Noviembre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 de Diciembre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1BC4B623-0F57-903F-314E-A724FDDEA4D7}"/>
              </a:ext>
            </a:extLst>
          </p:cNvPr>
          <p:cNvGraphicFramePr>
            <a:graphicFrameLocks noGrp="1"/>
          </p:cNvGraphicFramePr>
          <p:nvPr>
            <p:extLst>
              <p:ext uri="{D42A27DB-BD31-4B8C-83A1-F6EECF244321}">
                <p14:modId xmlns:p14="http://schemas.microsoft.com/office/powerpoint/2010/main" val="2572314263"/>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2834787960"/>
                    </a:ext>
                  </a:extLst>
                </a:gridCol>
                <a:gridCol w="1214853">
                  <a:extLst>
                    <a:ext uri="{9D8B030D-6E8A-4147-A177-3AD203B41FA5}">
                      <a16:colId xmlns:a16="http://schemas.microsoft.com/office/drawing/2014/main" val="1652898360"/>
                    </a:ext>
                  </a:extLst>
                </a:gridCol>
                <a:gridCol w="970069">
                  <a:extLst>
                    <a:ext uri="{9D8B030D-6E8A-4147-A177-3AD203B41FA5}">
                      <a16:colId xmlns:a16="http://schemas.microsoft.com/office/drawing/2014/main" val="2189831764"/>
                    </a:ext>
                  </a:extLst>
                </a:gridCol>
                <a:gridCol w="1027487">
                  <a:extLst>
                    <a:ext uri="{9D8B030D-6E8A-4147-A177-3AD203B41FA5}">
                      <a16:colId xmlns:a16="http://schemas.microsoft.com/office/drawing/2014/main" val="1567566400"/>
                    </a:ext>
                  </a:extLst>
                </a:gridCol>
                <a:gridCol w="1027487">
                  <a:extLst>
                    <a:ext uri="{9D8B030D-6E8A-4147-A177-3AD203B41FA5}">
                      <a16:colId xmlns:a16="http://schemas.microsoft.com/office/drawing/2014/main" val="2546933333"/>
                    </a:ext>
                  </a:extLst>
                </a:gridCol>
                <a:gridCol w="1024465">
                  <a:extLst>
                    <a:ext uri="{9D8B030D-6E8A-4147-A177-3AD203B41FA5}">
                      <a16:colId xmlns:a16="http://schemas.microsoft.com/office/drawing/2014/main" val="3841451701"/>
                    </a:ext>
                  </a:extLst>
                </a:gridCol>
                <a:gridCol w="961003">
                  <a:extLst>
                    <a:ext uri="{9D8B030D-6E8A-4147-A177-3AD203B41FA5}">
                      <a16:colId xmlns:a16="http://schemas.microsoft.com/office/drawing/2014/main" val="3939257709"/>
                    </a:ext>
                  </a:extLst>
                </a:gridCol>
                <a:gridCol w="1027487">
                  <a:extLst>
                    <a:ext uri="{9D8B030D-6E8A-4147-A177-3AD203B41FA5}">
                      <a16:colId xmlns:a16="http://schemas.microsoft.com/office/drawing/2014/main" val="1416919433"/>
                    </a:ext>
                  </a:extLst>
                </a:gridCol>
                <a:gridCol w="1024465">
                  <a:extLst>
                    <a:ext uri="{9D8B030D-6E8A-4147-A177-3AD203B41FA5}">
                      <a16:colId xmlns:a16="http://schemas.microsoft.com/office/drawing/2014/main" val="553697816"/>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543402247"/>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16/11/24 al 30/11/24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16/11/25 al 30/11/25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42895759"/>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9015486"/>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24766067"/>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62,607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38.63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84,087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44.80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775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07461728"/>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29,602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3.67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41,932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6.63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43753544"/>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69,603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31.06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89,457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37.89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37328048"/>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26,671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26.88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23,424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31.86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93949251"/>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24,759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10.28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32,590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12.59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9578670"/>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12,015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4.50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23,136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6.49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78285116"/>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2.57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1,998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10.65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55724412"/>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7540233"/>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225,587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12.45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296,625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16.82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2,543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463308"/>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039448"/>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20765313"/>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96466209"/>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872034937"/>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 de Diciembre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B4BF2045-1F0E-4ADC-073A-664CCDFF82D2}"/>
              </a:ext>
            </a:extLst>
          </p:cNvPr>
          <p:cNvGraphicFramePr>
            <a:graphicFrameLocks noGrp="1"/>
          </p:cNvGraphicFramePr>
          <p:nvPr>
            <p:extLst>
              <p:ext uri="{D42A27DB-BD31-4B8C-83A1-F6EECF244321}">
                <p14:modId xmlns:p14="http://schemas.microsoft.com/office/powerpoint/2010/main" val="3907136119"/>
              </p:ext>
            </p:extLst>
          </p:nvPr>
        </p:nvGraphicFramePr>
        <p:xfrm>
          <a:off x="1120386" y="1217853"/>
          <a:ext cx="9823469" cy="3975249"/>
        </p:xfrm>
        <a:graphic>
          <a:graphicData uri="http://schemas.openxmlformats.org/drawingml/2006/table">
            <a:tbl>
              <a:tblPr/>
              <a:tblGrid>
                <a:gridCol w="3001940">
                  <a:extLst>
                    <a:ext uri="{9D8B030D-6E8A-4147-A177-3AD203B41FA5}">
                      <a16:colId xmlns:a16="http://schemas.microsoft.com/office/drawing/2014/main" val="3332453981"/>
                    </a:ext>
                  </a:extLst>
                </a:gridCol>
                <a:gridCol w="1576895">
                  <a:extLst>
                    <a:ext uri="{9D8B030D-6E8A-4147-A177-3AD203B41FA5}">
                      <a16:colId xmlns:a16="http://schemas.microsoft.com/office/drawing/2014/main" val="217047557"/>
                    </a:ext>
                  </a:extLst>
                </a:gridCol>
                <a:gridCol w="1243995">
                  <a:extLst>
                    <a:ext uri="{9D8B030D-6E8A-4147-A177-3AD203B41FA5}">
                      <a16:colId xmlns:a16="http://schemas.microsoft.com/office/drawing/2014/main" val="1247735360"/>
                    </a:ext>
                  </a:extLst>
                </a:gridCol>
                <a:gridCol w="1427966">
                  <a:extLst>
                    <a:ext uri="{9D8B030D-6E8A-4147-A177-3AD203B41FA5}">
                      <a16:colId xmlns:a16="http://schemas.microsoft.com/office/drawing/2014/main" val="1757944051"/>
                    </a:ext>
                  </a:extLst>
                </a:gridCol>
                <a:gridCol w="1357881">
                  <a:extLst>
                    <a:ext uri="{9D8B030D-6E8A-4147-A177-3AD203B41FA5}">
                      <a16:colId xmlns:a16="http://schemas.microsoft.com/office/drawing/2014/main" val="3822752428"/>
                    </a:ext>
                  </a:extLst>
                </a:gridCol>
                <a:gridCol w="1214792">
                  <a:extLst>
                    <a:ext uri="{9D8B030D-6E8A-4147-A177-3AD203B41FA5}">
                      <a16:colId xmlns:a16="http://schemas.microsoft.com/office/drawing/2014/main" val="1719439979"/>
                    </a:ext>
                  </a:extLst>
                </a:gridCol>
              </a:tblGrid>
              <a:tr h="685721">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155998"/>
                  </a:ext>
                </a:extLst>
              </a:tr>
              <a:tr h="231950">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61830767"/>
                  </a:ext>
                </a:extLst>
              </a:tr>
              <a:tr h="231950">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671,053</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$338.71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40.52</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52745682"/>
                  </a:ext>
                </a:extLst>
              </a:tr>
              <a:tr h="231950">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81,815</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4.94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83825622"/>
                  </a:ext>
                </a:extLst>
              </a:tr>
              <a:tr h="231950">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32,650</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₡3,194.26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$290.54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1.97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830127"/>
                  </a:ext>
                </a:extLst>
              </a:tr>
              <a:tr h="231950">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0531272"/>
                  </a:ext>
                </a:extLst>
              </a:tr>
              <a:tr h="231950">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785,518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47.43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58758571"/>
                  </a:ext>
                </a:extLst>
              </a:tr>
              <a:tr h="231950">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870,557</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52.57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22081567"/>
                  </a:ext>
                </a:extLst>
              </a:tr>
              <a:tr h="253064">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17,718</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90014836"/>
                  </a:ext>
                </a:extLst>
              </a:tr>
              <a:tr h="253064">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735,150</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06655360"/>
                  </a:ext>
                </a:extLst>
              </a:tr>
              <a:tr h="231950">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1,656,075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390504"/>
                  </a:ext>
                </a:extLst>
              </a:tr>
              <a:tr h="231950">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8177309"/>
                  </a:ext>
                </a:extLst>
              </a:tr>
              <a:tr h="695850">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286844960"/>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 de Diciembre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BF3E3F60-2913-566B-7EDE-058BD20A9E4B}"/>
              </a:ext>
            </a:extLst>
          </p:cNvPr>
          <p:cNvGraphicFramePr>
            <a:graphicFrameLocks noGrp="1"/>
          </p:cNvGraphicFramePr>
          <p:nvPr>
            <p:extLst>
              <p:ext uri="{D42A27DB-BD31-4B8C-83A1-F6EECF244321}">
                <p14:modId xmlns:p14="http://schemas.microsoft.com/office/powerpoint/2010/main" val="631902765"/>
              </p:ext>
            </p:extLst>
          </p:nvPr>
        </p:nvGraphicFramePr>
        <p:xfrm>
          <a:off x="1097558" y="1232315"/>
          <a:ext cx="10018118" cy="4036035"/>
        </p:xfrm>
        <a:graphic>
          <a:graphicData uri="http://schemas.openxmlformats.org/drawingml/2006/table">
            <a:tbl>
              <a:tblPr/>
              <a:tblGrid>
                <a:gridCol w="1256797">
                  <a:extLst>
                    <a:ext uri="{9D8B030D-6E8A-4147-A177-3AD203B41FA5}">
                      <a16:colId xmlns:a16="http://schemas.microsoft.com/office/drawing/2014/main" val="2798951819"/>
                    </a:ext>
                  </a:extLst>
                </a:gridCol>
                <a:gridCol w="1208458">
                  <a:extLst>
                    <a:ext uri="{9D8B030D-6E8A-4147-A177-3AD203B41FA5}">
                      <a16:colId xmlns:a16="http://schemas.microsoft.com/office/drawing/2014/main" val="2440973718"/>
                    </a:ext>
                  </a:extLst>
                </a:gridCol>
                <a:gridCol w="1268881">
                  <a:extLst>
                    <a:ext uri="{9D8B030D-6E8A-4147-A177-3AD203B41FA5}">
                      <a16:colId xmlns:a16="http://schemas.microsoft.com/office/drawing/2014/main" val="2226376283"/>
                    </a:ext>
                  </a:extLst>
                </a:gridCol>
                <a:gridCol w="1268881">
                  <a:extLst>
                    <a:ext uri="{9D8B030D-6E8A-4147-A177-3AD203B41FA5}">
                      <a16:colId xmlns:a16="http://schemas.microsoft.com/office/drawing/2014/main" val="2570329798"/>
                    </a:ext>
                  </a:extLst>
                </a:gridCol>
                <a:gridCol w="1268881">
                  <a:extLst>
                    <a:ext uri="{9D8B030D-6E8A-4147-A177-3AD203B41FA5}">
                      <a16:colId xmlns:a16="http://schemas.microsoft.com/office/drawing/2014/main" val="296492080"/>
                    </a:ext>
                  </a:extLst>
                </a:gridCol>
                <a:gridCol w="1268881">
                  <a:extLst>
                    <a:ext uri="{9D8B030D-6E8A-4147-A177-3AD203B41FA5}">
                      <a16:colId xmlns:a16="http://schemas.microsoft.com/office/drawing/2014/main" val="281903626"/>
                    </a:ext>
                  </a:extLst>
                </a:gridCol>
                <a:gridCol w="1268881">
                  <a:extLst>
                    <a:ext uri="{9D8B030D-6E8A-4147-A177-3AD203B41FA5}">
                      <a16:colId xmlns:a16="http://schemas.microsoft.com/office/drawing/2014/main" val="1881861003"/>
                    </a:ext>
                  </a:extLst>
                </a:gridCol>
                <a:gridCol w="1208458">
                  <a:extLst>
                    <a:ext uri="{9D8B030D-6E8A-4147-A177-3AD203B41FA5}">
                      <a16:colId xmlns:a16="http://schemas.microsoft.com/office/drawing/2014/main" val="4205240688"/>
                    </a:ext>
                  </a:extLst>
                </a:gridCol>
              </a:tblGrid>
              <a:tr h="389715">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690179"/>
                  </a:ext>
                </a:extLst>
              </a:tr>
              <a:tr h="540555">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6796562"/>
                  </a:ext>
                </a:extLst>
              </a:tr>
              <a:tr h="215688">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10,735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74,939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327.79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1,723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87,397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81279939"/>
                  </a:ext>
                </a:extLst>
              </a:tr>
              <a:tr h="215688">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29,428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256,746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342.38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15,393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301,568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59819449"/>
                  </a:ext>
                </a:extLst>
              </a:tr>
              <a:tr h="215688">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80,582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348.51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7,723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3,174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89,130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70364941"/>
                  </a:ext>
                </a:extLst>
              </a:tr>
              <a:tr h="215688">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9,862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22,892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325.98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3,418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33,392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8458587"/>
                  </a:ext>
                </a:extLst>
              </a:tr>
              <a:tr h="215688">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94,446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4,194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108,379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93435003"/>
                  </a:ext>
                </a:extLst>
              </a:tr>
              <a:tr h="422422">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21,226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135,633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323.87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1,777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3,304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158,636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12014639"/>
                  </a:ext>
                </a:extLst>
              </a:tr>
              <a:tr h="215688">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400.45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7,016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0303062"/>
                  </a:ext>
                </a:extLst>
              </a:tr>
              <a:tr h="215688">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81,815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671,053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338.71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32,650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3,194.26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785,518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506869"/>
                  </a:ext>
                </a:extLst>
              </a:tr>
              <a:tr h="215688">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0666910"/>
                  </a:ext>
                </a:extLst>
              </a:tr>
              <a:tr h="164089">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796133819"/>
                  </a:ext>
                </a:extLst>
              </a:tr>
              <a:tr h="170927">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3146549"/>
                  </a:ext>
                </a:extLst>
              </a:tr>
              <a:tr h="215688">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$ 338.71</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80135159"/>
                  </a:ext>
                </a:extLst>
              </a:tr>
              <a:tr h="304288">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₡3,194.26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60685"/>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 de Diciembre 2025</a:t>
            </a:r>
          </a:p>
        </p:txBody>
      </p:sp>
      <p:graphicFrame>
        <p:nvGraphicFramePr>
          <p:cNvPr id="7" name="Tabla 6">
            <a:extLst>
              <a:ext uri="{FF2B5EF4-FFF2-40B4-BE49-F238E27FC236}">
                <a16:creationId xmlns:a16="http://schemas.microsoft.com/office/drawing/2014/main" id="{3C0BE63D-4F2F-8799-F3CA-153483FA44FC}"/>
              </a:ext>
            </a:extLst>
          </p:cNvPr>
          <p:cNvGraphicFramePr>
            <a:graphicFrameLocks noGrp="1"/>
          </p:cNvGraphicFramePr>
          <p:nvPr>
            <p:extLst>
              <p:ext uri="{D42A27DB-BD31-4B8C-83A1-F6EECF244321}">
                <p14:modId xmlns:p14="http://schemas.microsoft.com/office/powerpoint/2010/main" val="58961002"/>
              </p:ext>
            </p:extLst>
          </p:nvPr>
        </p:nvGraphicFramePr>
        <p:xfrm>
          <a:off x="1120388" y="1093652"/>
          <a:ext cx="9861934" cy="2377055"/>
        </p:xfrm>
        <a:graphic>
          <a:graphicData uri="http://schemas.openxmlformats.org/drawingml/2006/table">
            <a:tbl>
              <a:tblPr/>
              <a:tblGrid>
                <a:gridCol w="1106976">
                  <a:extLst>
                    <a:ext uri="{9D8B030D-6E8A-4147-A177-3AD203B41FA5}">
                      <a16:colId xmlns:a16="http://schemas.microsoft.com/office/drawing/2014/main" val="2459057570"/>
                    </a:ext>
                  </a:extLst>
                </a:gridCol>
                <a:gridCol w="886519">
                  <a:extLst>
                    <a:ext uri="{9D8B030D-6E8A-4147-A177-3AD203B41FA5}">
                      <a16:colId xmlns:a16="http://schemas.microsoft.com/office/drawing/2014/main" val="1955880122"/>
                    </a:ext>
                  </a:extLst>
                </a:gridCol>
                <a:gridCol w="935770">
                  <a:extLst>
                    <a:ext uri="{9D8B030D-6E8A-4147-A177-3AD203B41FA5}">
                      <a16:colId xmlns:a16="http://schemas.microsoft.com/office/drawing/2014/main" val="3764188866"/>
                    </a:ext>
                  </a:extLst>
                </a:gridCol>
                <a:gridCol w="302542">
                  <a:extLst>
                    <a:ext uri="{9D8B030D-6E8A-4147-A177-3AD203B41FA5}">
                      <a16:colId xmlns:a16="http://schemas.microsoft.com/office/drawing/2014/main" val="2117655456"/>
                    </a:ext>
                  </a:extLst>
                </a:gridCol>
                <a:gridCol w="891209">
                  <a:extLst>
                    <a:ext uri="{9D8B030D-6E8A-4147-A177-3AD203B41FA5}">
                      <a16:colId xmlns:a16="http://schemas.microsoft.com/office/drawing/2014/main" val="642631277"/>
                    </a:ext>
                  </a:extLst>
                </a:gridCol>
                <a:gridCol w="886519">
                  <a:extLst>
                    <a:ext uri="{9D8B030D-6E8A-4147-A177-3AD203B41FA5}">
                      <a16:colId xmlns:a16="http://schemas.microsoft.com/office/drawing/2014/main" val="1613434066"/>
                    </a:ext>
                  </a:extLst>
                </a:gridCol>
                <a:gridCol w="844303">
                  <a:extLst>
                    <a:ext uri="{9D8B030D-6E8A-4147-A177-3AD203B41FA5}">
                      <a16:colId xmlns:a16="http://schemas.microsoft.com/office/drawing/2014/main" val="119876881"/>
                    </a:ext>
                  </a:extLst>
                </a:gridCol>
                <a:gridCol w="302542">
                  <a:extLst>
                    <a:ext uri="{9D8B030D-6E8A-4147-A177-3AD203B41FA5}">
                      <a16:colId xmlns:a16="http://schemas.microsoft.com/office/drawing/2014/main" val="2676674822"/>
                    </a:ext>
                  </a:extLst>
                </a:gridCol>
                <a:gridCol w="891209">
                  <a:extLst>
                    <a:ext uri="{9D8B030D-6E8A-4147-A177-3AD203B41FA5}">
                      <a16:colId xmlns:a16="http://schemas.microsoft.com/office/drawing/2014/main" val="1170510313"/>
                    </a:ext>
                  </a:extLst>
                </a:gridCol>
                <a:gridCol w="886519">
                  <a:extLst>
                    <a:ext uri="{9D8B030D-6E8A-4147-A177-3AD203B41FA5}">
                      <a16:colId xmlns:a16="http://schemas.microsoft.com/office/drawing/2014/main" val="2405852499"/>
                    </a:ext>
                  </a:extLst>
                </a:gridCol>
                <a:gridCol w="935770">
                  <a:extLst>
                    <a:ext uri="{9D8B030D-6E8A-4147-A177-3AD203B41FA5}">
                      <a16:colId xmlns:a16="http://schemas.microsoft.com/office/drawing/2014/main" val="3845700877"/>
                    </a:ext>
                  </a:extLst>
                </a:gridCol>
                <a:gridCol w="218111">
                  <a:extLst>
                    <a:ext uri="{9D8B030D-6E8A-4147-A177-3AD203B41FA5}">
                      <a16:colId xmlns:a16="http://schemas.microsoft.com/office/drawing/2014/main" val="1845272684"/>
                    </a:ext>
                  </a:extLst>
                </a:gridCol>
                <a:gridCol w="773945">
                  <a:extLst>
                    <a:ext uri="{9D8B030D-6E8A-4147-A177-3AD203B41FA5}">
                      <a16:colId xmlns:a16="http://schemas.microsoft.com/office/drawing/2014/main" val="2929021035"/>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224157405"/>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2088197"/>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473,670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$215.43</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26.73%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744,129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$269.25</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45.73%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671,053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$338.71</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40.52%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70766936"/>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230,340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13.00%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42,039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2.58%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81,815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4.94%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47680295"/>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31,654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₡1,960.29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1.79%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44,523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₡2,444.41</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2.74%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32,650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₡3,194.26</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1.97%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20179457"/>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4515813"/>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735,664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830,691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785,518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352853"/>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1,036,561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58.49%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796,568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48.95%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870,557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52.57%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61771697"/>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5,820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11,126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17,718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47241899"/>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698,190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99.17%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775,042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98.58%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735,150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97.65%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379906"/>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1,772,225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1,627,259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1,656,075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2948346"/>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2307015520"/>
              </p:ext>
            </p:extLst>
          </p:nvPr>
        </p:nvGraphicFramePr>
        <p:xfrm>
          <a:off x="1120388" y="3536443"/>
          <a:ext cx="9861934" cy="1837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1 de Diciembre 2025</a:t>
            </a:r>
          </a:p>
          <a:p>
            <a:endParaRPr lang="es-ES" sz="2000" dirty="0">
              <a:latin typeface="+mn-lt"/>
            </a:endParaRPr>
          </a:p>
        </p:txBody>
      </p:sp>
      <p:graphicFrame>
        <p:nvGraphicFramePr>
          <p:cNvPr id="6" name="Tabla 5">
            <a:extLst>
              <a:ext uri="{FF2B5EF4-FFF2-40B4-BE49-F238E27FC236}">
                <a16:creationId xmlns:a16="http://schemas.microsoft.com/office/drawing/2014/main" id="{D450A443-7950-D2D7-C234-EF5BACA5560D}"/>
              </a:ext>
            </a:extLst>
          </p:cNvPr>
          <p:cNvGraphicFramePr>
            <a:graphicFrameLocks noGrp="1"/>
          </p:cNvGraphicFramePr>
          <p:nvPr>
            <p:extLst>
              <p:ext uri="{D42A27DB-BD31-4B8C-83A1-F6EECF244321}">
                <p14:modId xmlns:p14="http://schemas.microsoft.com/office/powerpoint/2010/main" val="1598927868"/>
              </p:ext>
            </p:extLst>
          </p:nvPr>
        </p:nvGraphicFramePr>
        <p:xfrm>
          <a:off x="1134503" y="1725141"/>
          <a:ext cx="9904972" cy="3053964"/>
        </p:xfrm>
        <a:graphic>
          <a:graphicData uri="http://schemas.openxmlformats.org/drawingml/2006/table">
            <a:tbl>
              <a:tblPr/>
              <a:tblGrid>
                <a:gridCol w="1554704">
                  <a:extLst>
                    <a:ext uri="{9D8B030D-6E8A-4147-A177-3AD203B41FA5}">
                      <a16:colId xmlns:a16="http://schemas.microsoft.com/office/drawing/2014/main" val="1500763613"/>
                    </a:ext>
                  </a:extLst>
                </a:gridCol>
                <a:gridCol w="1341560">
                  <a:extLst>
                    <a:ext uri="{9D8B030D-6E8A-4147-A177-3AD203B41FA5}">
                      <a16:colId xmlns:a16="http://schemas.microsoft.com/office/drawing/2014/main" val="3777024301"/>
                    </a:ext>
                  </a:extLst>
                </a:gridCol>
                <a:gridCol w="1504552">
                  <a:extLst>
                    <a:ext uri="{9D8B030D-6E8A-4147-A177-3AD203B41FA5}">
                      <a16:colId xmlns:a16="http://schemas.microsoft.com/office/drawing/2014/main" val="2302156932"/>
                    </a:ext>
                  </a:extLst>
                </a:gridCol>
                <a:gridCol w="1604856">
                  <a:extLst>
                    <a:ext uri="{9D8B030D-6E8A-4147-A177-3AD203B41FA5}">
                      <a16:colId xmlns:a16="http://schemas.microsoft.com/office/drawing/2014/main" val="530751301"/>
                    </a:ext>
                  </a:extLst>
                </a:gridCol>
                <a:gridCol w="2043685">
                  <a:extLst>
                    <a:ext uri="{9D8B030D-6E8A-4147-A177-3AD203B41FA5}">
                      <a16:colId xmlns:a16="http://schemas.microsoft.com/office/drawing/2014/main" val="2192822411"/>
                    </a:ext>
                  </a:extLst>
                </a:gridCol>
                <a:gridCol w="1855615">
                  <a:extLst>
                    <a:ext uri="{9D8B030D-6E8A-4147-A177-3AD203B41FA5}">
                      <a16:colId xmlns:a16="http://schemas.microsoft.com/office/drawing/2014/main" val="2282755775"/>
                    </a:ext>
                  </a:extLst>
                </a:gridCol>
              </a:tblGrid>
              <a:tr h="382127">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435390993"/>
                  </a:ext>
                </a:extLst>
              </a:tr>
              <a:tr h="917106">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6409208"/>
                  </a:ext>
                </a:extLst>
              </a:tr>
              <a:tr h="244562">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55024612"/>
                  </a:ext>
                </a:extLst>
              </a:tr>
              <a:tr h="427983">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13,200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5,625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0122555"/>
                  </a:ext>
                </a:extLst>
              </a:tr>
              <a:tr h="269018">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39961382"/>
                  </a:ext>
                </a:extLst>
              </a:tr>
              <a:tr h="293474">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9011347"/>
                  </a:ext>
                </a:extLst>
              </a:tr>
              <a:tr h="259847">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8656681"/>
                  </a:ext>
                </a:extLst>
              </a:tr>
              <a:tr h="259847">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24/11/2025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9804783"/>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12073</TotalTime>
  <Words>1326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2025-12-02T16:05:08Z</dcterms:modified>
</cp:coreProperties>
</file>